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288" y="-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640E1D9-C859-488C-BC45-E0DA3AAEA141}" type="datetimeFigureOut">
              <a:rPr lang="en-US" smtClean="0"/>
              <a:t>8/6/2013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22D20F5-8DF0-4246-84BD-5BC2409EDE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40E1D9-C859-488C-BC45-E0DA3AAEA141}" type="datetimeFigureOut">
              <a:rPr lang="en-US" smtClean="0"/>
              <a:t>8/6/2013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2D20F5-8DF0-4246-84BD-5BC2409EDE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40E1D9-C859-488C-BC45-E0DA3AAEA141}" type="datetimeFigureOut">
              <a:rPr lang="en-US" smtClean="0"/>
              <a:t>8/6/2013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2D20F5-8DF0-4246-84BD-5BC2409EDE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40E1D9-C859-488C-BC45-E0DA3AAEA141}" type="datetimeFigureOut">
              <a:rPr lang="en-US" smtClean="0"/>
              <a:t>8/6/2013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2D20F5-8DF0-4246-84BD-5BC2409EDEF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40E1D9-C859-488C-BC45-E0DA3AAEA141}" type="datetimeFigureOut">
              <a:rPr lang="en-US" smtClean="0"/>
              <a:t>8/6/2013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2D20F5-8DF0-4246-84BD-5BC2409EDEF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40E1D9-C859-488C-BC45-E0DA3AAEA141}" type="datetimeFigureOut">
              <a:rPr lang="en-US" smtClean="0"/>
              <a:t>8/6/2013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2D20F5-8DF0-4246-84BD-5BC2409EDEF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40E1D9-C859-488C-BC45-E0DA3AAEA141}" type="datetimeFigureOut">
              <a:rPr lang="en-US" smtClean="0"/>
              <a:t>8/6/2013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2D20F5-8DF0-4246-84BD-5BC2409EDEF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40E1D9-C859-488C-BC45-E0DA3AAEA141}" type="datetimeFigureOut">
              <a:rPr lang="en-US" smtClean="0"/>
              <a:t>8/6/2013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2D20F5-8DF0-4246-84BD-5BC2409EDEF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40E1D9-C859-488C-BC45-E0DA3AAEA141}" type="datetimeFigureOut">
              <a:rPr lang="en-US" smtClean="0"/>
              <a:t>8/6/2013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2D20F5-8DF0-4246-84BD-5BC2409EDE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6640E1D9-C859-488C-BC45-E0DA3AAEA141}" type="datetimeFigureOut">
              <a:rPr lang="en-US" smtClean="0"/>
              <a:t>8/6/2013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2D20F5-8DF0-4246-84BD-5BC2409EDEF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640E1D9-C859-488C-BC45-E0DA3AAEA141}" type="datetimeFigureOut">
              <a:rPr lang="en-US" smtClean="0"/>
              <a:t>8/6/2013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22D20F5-8DF0-4246-84BD-5BC2409EDEF8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640E1D9-C859-488C-BC45-E0DA3AAEA141}" type="datetimeFigureOut">
              <a:rPr lang="en-US" smtClean="0"/>
              <a:t>8/6/2013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22D20F5-8DF0-4246-84BD-5BC2409EDEF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4.jpeg"/><Relationship Id="rId2" Type="http://schemas.openxmlformats.org/officeDocument/2006/relationships/hyperlink" Target="http://www.dreamhomesource.com/house-plans/dhs/styles/southwest-house-plans/spanish-style-house-plans/dhsw076249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dreamhomesource.com/house-plans/dhs/styles/southwest-house-plans/spanish-style-house-plans/dhsw46848.html" TargetMode="External"/><Relationship Id="rId5" Type="http://schemas.openxmlformats.org/officeDocument/2006/relationships/image" Target="../media/image3.jpeg"/><Relationship Id="rId4" Type="http://schemas.openxmlformats.org/officeDocument/2006/relationships/hyperlink" Target="http://www.dreamhomesource.com/house-plans/dhs/styles/southwest-house-plans/spanish-style-house-plans/dhsw45311.html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Spanish_Colonial_Revival_architecture" TargetMode="External"/><Relationship Id="rId2" Type="http://schemas.openxmlformats.org/officeDocument/2006/relationships/hyperlink" Target="http://www.dreamhomesource.com/house-plans/dhs/styles/southwest-house-plans/spanish-style-house-plans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Spanish Style House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By: Timothy </a:t>
            </a:r>
            <a:r>
              <a:rPr lang="en-US" dirty="0" err="1" smtClean="0"/>
              <a:t>Rigney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Spanish home plans may feature towers or turrets, romantic balconies, fancifully shaped columns, and wrought iron details.</a:t>
            </a:r>
          </a:p>
          <a:p>
            <a:r>
              <a:rPr lang="en-US" sz="2000" dirty="0" smtClean="0"/>
              <a:t>Spanish home plans are most popular in Florida, Texas, Arizona, New Mexico, and California, though elements of the style may appear in homes all over the country.</a:t>
            </a:r>
          </a:p>
          <a:p>
            <a:r>
              <a:rPr lang="en-US" sz="2000" dirty="0" smtClean="0"/>
              <a:t>Residential houses mostly.</a:t>
            </a:r>
          </a:p>
          <a:p>
            <a:r>
              <a:rPr lang="en-US" sz="2000" dirty="0" smtClean="0"/>
              <a:t>One or Two stories</a:t>
            </a:r>
          </a:p>
          <a:p>
            <a:r>
              <a:rPr lang="en-US" sz="2000" dirty="0" smtClean="0"/>
              <a:t>Materials: stone, wood, and different types of tiles</a:t>
            </a:r>
          </a:p>
          <a:p>
            <a:r>
              <a:rPr lang="en-US" sz="2000" dirty="0" smtClean="0"/>
              <a:t>Developed by Bertram Goodhue in </a:t>
            </a:r>
            <a:r>
              <a:rPr lang="en-US" sz="2000" dirty="0" smtClean="0"/>
              <a:t>1915</a:t>
            </a:r>
            <a:endParaRPr lang="en-US" sz="20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About Spanish Style Houses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Characteristics of Spanish Style House</a:t>
            </a:r>
            <a:endParaRPr lang="en-US" dirty="0"/>
          </a:p>
        </p:txBody>
      </p:sp>
      <p:pic>
        <p:nvPicPr>
          <p:cNvPr id="1026" name="Picture 2" descr="DHSW076249">
            <a:hlinkClick r:id="rId2" tooltip="DHSW076249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00800" y="4800600"/>
            <a:ext cx="2514600" cy="1885951"/>
          </a:xfrm>
          <a:prstGeom prst="rect">
            <a:avLst/>
          </a:prstGeom>
          <a:noFill/>
        </p:spPr>
      </p:pic>
      <p:pic>
        <p:nvPicPr>
          <p:cNvPr id="1028" name="Picture 4" descr="DHSW45311">
            <a:hlinkClick r:id="rId4" tooltip="DHSW45311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7199" y="4381499"/>
            <a:ext cx="2362201" cy="1771652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1981200" y="2895600"/>
            <a:ext cx="15599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Fancy columns</a:t>
            </a:r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 rot="5400000">
            <a:off x="533400" y="3810000"/>
            <a:ext cx="2133600" cy="1066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0" name="Picture 6" descr="Front">
            <a:hlinkClick r:id="rId6" tooltip="Front"/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572000" y="1752600"/>
            <a:ext cx="2209800" cy="1657351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7467600" y="4114800"/>
            <a:ext cx="7559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Tower</a:t>
            </a:r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>
          <a:xfrm rot="5400000">
            <a:off x="6934200" y="4800600"/>
            <a:ext cx="10668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781800" y="1752600"/>
            <a:ext cx="20049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Romantic balconies</a:t>
            </a:r>
            <a:endParaRPr lang="en-US" dirty="0"/>
          </a:p>
        </p:txBody>
      </p:sp>
      <p:cxnSp>
        <p:nvCxnSpPr>
          <p:cNvPr id="17" name="Straight Arrow Connector 16"/>
          <p:cNvCxnSpPr/>
          <p:nvPr/>
        </p:nvCxnSpPr>
        <p:spPr>
          <a:xfrm rot="10800000" flipV="1">
            <a:off x="5791200" y="2135188"/>
            <a:ext cx="1676400" cy="3032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5105400" y="4648200"/>
            <a:ext cx="11419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Iron detail</a:t>
            </a:r>
            <a:endParaRPr lang="en-US" dirty="0"/>
          </a:p>
        </p:txBody>
      </p:sp>
      <p:cxnSp>
        <p:nvCxnSpPr>
          <p:cNvPr id="21" name="Straight Arrow Connector 20"/>
          <p:cNvCxnSpPr>
            <a:stCxn id="19" idx="3"/>
          </p:cNvCxnSpPr>
          <p:nvPr/>
        </p:nvCxnSpPr>
        <p:spPr>
          <a:xfrm>
            <a:off x="6247316" y="4832866"/>
            <a:ext cx="686884" cy="8821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600" dirty="0" smtClean="0">
                <a:hlinkClick r:id="rId2"/>
              </a:rPr>
              <a:t>http://www.dreamhomesource.com/house-plans/dhs/styles/southwest-house-plans/spanish-style-house-plans.html</a:t>
            </a:r>
            <a:endParaRPr lang="en-US" sz="1600" dirty="0" smtClean="0"/>
          </a:p>
          <a:p>
            <a:r>
              <a:rPr lang="en-US" sz="1600" dirty="0" smtClean="0">
                <a:hlinkClick r:id="rId3"/>
              </a:rPr>
              <a:t>http://</a:t>
            </a:r>
            <a:r>
              <a:rPr lang="en-US" sz="1600" dirty="0" smtClean="0">
                <a:hlinkClick r:id="rId3"/>
              </a:rPr>
              <a:t>en.wikipedia.org/wiki/Spanish_Colonial_Revival_architecture</a:t>
            </a:r>
            <a:endParaRPr lang="en-US" sz="1600" dirty="0" smtClean="0"/>
          </a:p>
          <a:p>
            <a:endParaRPr lang="en-US" sz="1600" dirty="0" smtClean="0"/>
          </a:p>
          <a:p>
            <a:endParaRPr lang="en-US" sz="16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Sources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101</TotalTime>
  <Words>109</Words>
  <Application>Microsoft Office PowerPoint</Application>
  <PresentationFormat>On-screen Show (4:3)</PresentationFormat>
  <Paragraphs>17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Concourse</vt:lpstr>
      <vt:lpstr>Spanish Style House</vt:lpstr>
      <vt:lpstr>About Spanish Style Houses</vt:lpstr>
      <vt:lpstr>Characteristics of Spanish Style House</vt:lpstr>
      <vt:lpstr>Sources</vt:lpstr>
    </vt:vector>
  </TitlesOfParts>
  <Company>New Castle Community Schools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Spanish Style House</dc:title>
  <dc:creator>zahoward</dc:creator>
  <cp:lastModifiedBy>zahoward</cp:lastModifiedBy>
  <cp:revision>9</cp:revision>
  <dcterms:created xsi:type="dcterms:W3CDTF">2013-08-06T12:21:34Z</dcterms:created>
  <dcterms:modified xsi:type="dcterms:W3CDTF">2013-08-06T14:03:01Z</dcterms:modified>
</cp:coreProperties>
</file>