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0" d="100"/>
          <a:sy n="400" d="100"/>
        </p:scale>
        <p:origin x="13818" y="11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E9468B-D54D-4AAA-896A-BE12C22D046C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73C6C9-23D1-4FC9-A9FF-9438E135D9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762000"/>
            <a:ext cx="2819399" cy="5638800"/>
          </a:xfrm>
        </p:spPr>
        <p:txBody>
          <a:bodyPr>
            <a:noAutofit/>
          </a:bodyPr>
          <a:lstStyle/>
          <a:p>
            <a:r>
              <a:rPr lang="en-US" sz="5200" dirty="0" smtClean="0">
                <a:solidFill>
                  <a:schemeClr val="bg1"/>
                </a:solidFill>
              </a:rPr>
              <a:t>The O.B. Driving Range and Pro Shop</a:t>
            </a:r>
            <a:endParaRPr lang="en-US" sz="52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2971800" y="1371600"/>
            <a:ext cx="2590800" cy="46482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Indoor driving range simulator with putting green.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Full pro shop.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Certified fitting center.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Lessons.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Club maintenance.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Buy and sell pre owned clubs.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867400" y="533400"/>
            <a:ext cx="3048000" cy="2438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Opening Day !!!!!! </a:t>
            </a:r>
          </a:p>
          <a:p>
            <a:r>
              <a:rPr lang="en-US" sz="2000" dirty="0" smtClean="0"/>
              <a:t>Reduced cost for new members signing up on opening day.</a:t>
            </a:r>
          </a:p>
          <a:p>
            <a:r>
              <a:rPr lang="en-US" sz="2000" smtClean="0"/>
              <a:t>Open from 8 am-6 pm</a:t>
            </a:r>
            <a:endParaRPr lang="en-US" sz="2000" dirty="0"/>
          </a:p>
        </p:txBody>
      </p:sp>
      <p:pic>
        <p:nvPicPr>
          <p:cNvPr id="5" name="Picture 4" descr="business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2875588"/>
            <a:ext cx="3124200" cy="346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71800" y="838200"/>
            <a:ext cx="2165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December 20, 2013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188</TotalTime>
  <Words>59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The O.B. Driving Range and Pro Shop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O.B. Driving Range and Pro Shop</dc:title>
  <dc:creator>trigney</dc:creator>
  <cp:lastModifiedBy>trigney</cp:lastModifiedBy>
  <cp:revision>11</cp:revision>
  <dcterms:created xsi:type="dcterms:W3CDTF">2013-12-02T14:52:38Z</dcterms:created>
  <dcterms:modified xsi:type="dcterms:W3CDTF">2013-12-05T13:49:39Z</dcterms:modified>
</cp:coreProperties>
</file>